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600201"/>
            <a:ext cx="10947042" cy="1909762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53. HIH KA PA’ LEITUNG 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087133"/>
            <a:ext cx="12192000" cy="3127236"/>
          </a:xfrm>
        </p:spPr>
        <p:txBody>
          <a:bodyPr>
            <a:normAutofit/>
          </a:bodyPr>
          <a:lstStyle/>
          <a:p>
            <a:r>
              <a:rPr lang="en-US" sz="3200" dirty="0"/>
              <a:t>This Is My Father’s World </a:t>
            </a:r>
          </a:p>
          <a:p>
            <a:r>
              <a:rPr lang="en-US" sz="3200" dirty="0"/>
              <a:t>Late 50:7-15</a:t>
            </a:r>
          </a:p>
          <a:p>
            <a:r>
              <a:rPr lang="en-US" sz="3200" dirty="0" err="1"/>
              <a:t>Mattbie</a:t>
            </a:r>
            <a:r>
              <a:rPr lang="en-US" sz="3200" dirty="0"/>
              <a:t> Davenport Badcock, 1858-1901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Ka lung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ah;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ka za.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suangtum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lam dang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min phat ding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Vasa ham le zing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om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za.</a:t>
            </a:r>
          </a:p>
          <a:p>
            <a:pPr marL="0" indent="0">
              <a:buNone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lamsang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hat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Pasian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Pa’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Gal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le van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lung-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53. HIH KA PA’ LEITUNG HI </vt:lpstr>
      <vt:lpstr>1</vt:lpstr>
      <vt:lpstr>2</vt:lpstr>
      <vt:lpstr>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2018-12-14T15:42:53Z</dcterms:modified>
</cp:coreProperties>
</file>